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AB3C9-F947-48F0-89D6-5653266F009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1F71E74-0A1D-45F5-88BF-D876382A8BA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B98FD23-1E23-453D-A375-E8C034DA1B5E}"/>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82E9AD59-6C3B-4C6A-B452-283CC084799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455D5B-BF00-49A3-A017-3AC303A13FA5}"/>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001731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FCCBF4-A50E-4CC6-9803-F06BC4A0A8A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0FC547B-C715-4181-864D-F97C2CD4004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1008A9-6794-4085-A34A-CA1AC8A25B1D}"/>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FAAA53BB-CC7B-4ACA-B860-B3145148333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E86BD-E683-4197-B128-97D34E3DB5FE}"/>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363124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1C37A15-BCC7-4863-A881-3A7FB7C31AD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068EECE-7E5A-42F9-9271-7BBD42445A3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6EACC8-0BDD-474C-9A79-9A892DFF3CBC}"/>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2941BF45-37B7-436E-AF73-119D6E0E48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F53F3F-42E4-4630-AC8D-EED82613DFE9}"/>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23846580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A8503-C6AC-431E-85C7-56BF3B653F6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9866342-C718-4A08-AF7C-D9BDEAB3355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BA97B3-8925-4E94-8B77-7BDCBAEEFFA8}"/>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04816075-7330-4BCC-9BB1-A4A875D723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EE8A4-8BA6-4599-B41F-C6D7CFF12DA7}"/>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9751778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A32C6-EB06-4CDA-A0F3-F1C4805263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C87402E-D326-49CD-B9A8-468E286581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9273CAA-7BD7-472B-8EF4-D57BB08F5D42}"/>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AF8801AE-1DAD-496D-9B7C-9D4F08771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FB72F1F-A77F-43A4-8177-A07D8FB44BD3}"/>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267413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3240D-90D5-42A3-80C6-CA5F0F1CB43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434E8E-FD82-495D-9754-01CB11426B99}"/>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3F63A7E-D967-4F38-ACBC-CAB7E9798B0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BA19A4C-FE6D-4B07-802E-3C9A87354FE7}"/>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828BF021-AB37-493A-A3AB-4A2AB63E04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178EE0-D8CC-4F48-9B34-4EC6F4B8D1BF}"/>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2830537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46F83D-E563-470B-B36D-AF3EA8D7340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E52F384A-6697-4D54-B6B3-DB28BFEE15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CA23475-0E0A-4603-8EA6-1E5D8108A81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8FF2918F-A93B-409A-AF6E-C4925D150C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2D5C67B-4BCA-405C-AA35-A33CB4A445A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AFCEBD-D21E-4A4E-ABF5-BBC7CEC05D44}"/>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8" name="页脚占位符 7">
            <a:extLst>
              <a:ext uri="{FF2B5EF4-FFF2-40B4-BE49-F238E27FC236}">
                <a16:creationId xmlns:a16="http://schemas.microsoft.com/office/drawing/2014/main" id="{6A2E7BE0-F56D-43F4-AE3F-EBB9D5C4703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0D871FE-24B8-4ABA-84A4-F4C625AAE3C9}"/>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622127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0571B2-D7AB-435C-8CC9-B48B772C613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7CAF4C0-8DD2-4439-AAA6-F5DDD4483380}"/>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4" name="页脚占位符 3">
            <a:extLst>
              <a:ext uri="{FF2B5EF4-FFF2-40B4-BE49-F238E27FC236}">
                <a16:creationId xmlns:a16="http://schemas.microsoft.com/office/drawing/2014/main" id="{12F7BDAF-1DCE-4414-9CD6-3CABC1EF882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011749B-A87C-420A-B076-342795DC659B}"/>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650908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E050EE-62D9-4F1A-8FA6-80584646810D}"/>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3" name="页脚占位符 2">
            <a:extLst>
              <a:ext uri="{FF2B5EF4-FFF2-40B4-BE49-F238E27FC236}">
                <a16:creationId xmlns:a16="http://schemas.microsoft.com/office/drawing/2014/main" id="{0FEF4DEF-34B9-486B-BA3C-C70C11A94CC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9DBE59F-208D-44B8-A7F4-6D145B9DECE5}"/>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097168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DEEF38-F4C3-4DA0-B7B0-C0C3397E01D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551E3FB-941D-4122-AB70-2EACDFD4AC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AD076C79-E931-463E-8917-0BCE54227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A2EF7F-2070-4C1F-8698-EA560873EB60}"/>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E17886ED-7193-42B5-8464-62A4DEC8C1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6EBFED-3603-4C27-B14D-B127E9C52892}"/>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141241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8B42A7-CC7C-4FA0-8CF7-959ED029AA0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BB6B72B-5941-49EE-BE1A-25FBE46C41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AEBC5DE-C78F-4447-A7A4-AB18FFDD9A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F16251D-B155-4E34-9EBD-BA014823636F}"/>
              </a:ext>
            </a:extLst>
          </p:cNvPr>
          <p:cNvSpPr>
            <a:spLocks noGrp="1"/>
          </p:cNvSpPr>
          <p:nvPr>
            <p:ph type="dt" sz="half" idx="10"/>
          </p:nvPr>
        </p:nvSpPr>
        <p:spPr/>
        <p:txBody>
          <a:bodyPr/>
          <a:lstStyle/>
          <a:p>
            <a:fld id="{1A621C86-07D6-4DC1-9A01-B9B0E124C35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098D6D1F-EB62-47CE-B382-2FE7877A0D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3083FA0-920E-4243-A9C6-9BFC39CA6399}"/>
              </a:ext>
            </a:extLst>
          </p:cNvPr>
          <p:cNvSpPr>
            <a:spLocks noGrp="1"/>
          </p:cNvSpPr>
          <p:nvPr>
            <p:ph type="sldNum" sz="quarter" idx="12"/>
          </p:nvPr>
        </p:nvSpPr>
        <p:spPr/>
        <p:txBody>
          <a:body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138388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4DEA015-3752-40C2-9F98-FFEDF857FF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41607D-CE52-456A-80FF-A31544675B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DD4608-A121-498C-971F-25CEF45593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21C86-07D6-4DC1-9A01-B9B0E124C35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0D0E74A9-C482-4596-B7B0-7EACB57893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1FDAE2B-3340-40B6-81B6-5A96222B29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3B43A2-C666-497E-8F0F-A0EB44F13511}" type="slidenum">
              <a:rPr lang="zh-CN" altLang="en-US" smtClean="0"/>
              <a:t>‹#›</a:t>
            </a:fld>
            <a:endParaRPr lang="zh-CN" altLang="en-US"/>
          </a:p>
        </p:txBody>
      </p:sp>
    </p:spTree>
    <p:extLst>
      <p:ext uri="{BB962C8B-B14F-4D97-AF65-F5344CB8AC3E}">
        <p14:creationId xmlns:p14="http://schemas.microsoft.com/office/powerpoint/2010/main" val="2599320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43C45-E438-4F2D-AA76-54DFBC7D2D29}"/>
              </a:ext>
            </a:extLst>
          </p:cNvPr>
          <p:cNvSpPr>
            <a:spLocks noGrp="1"/>
          </p:cNvSpPr>
          <p:nvPr>
            <p:ph type="ctrTitle"/>
          </p:nvPr>
        </p:nvSpPr>
        <p:spPr/>
        <p:txBody>
          <a:bodyPr/>
          <a:lstStyle/>
          <a:p>
            <a:r>
              <a:rPr lang="en-US" altLang="zh-CN" dirty="0"/>
              <a:t>2021-10-9</a:t>
            </a:r>
            <a:endParaRPr lang="zh-CN" altLang="en-US" dirty="0"/>
          </a:p>
        </p:txBody>
      </p:sp>
      <p:pic>
        <p:nvPicPr>
          <p:cNvPr id="5" name="图片 4">
            <a:extLst>
              <a:ext uri="{FF2B5EF4-FFF2-40B4-BE49-F238E27FC236}">
                <a16:creationId xmlns:a16="http://schemas.microsoft.com/office/drawing/2014/main" id="{07CE63AD-469E-42EB-847B-BD9B9C779D50}"/>
              </a:ext>
            </a:extLst>
          </p:cNvPr>
          <p:cNvPicPr>
            <a:picLocks noChangeAspect="1"/>
          </p:cNvPicPr>
          <p:nvPr/>
        </p:nvPicPr>
        <p:blipFill>
          <a:blip r:embed="rId2"/>
          <a:stretch>
            <a:fillRect/>
          </a:stretch>
        </p:blipFill>
        <p:spPr>
          <a:xfrm>
            <a:off x="3442675" y="3436070"/>
            <a:ext cx="5306649" cy="2699298"/>
          </a:xfrm>
          <a:prstGeom prst="rect">
            <a:avLst/>
          </a:prstGeom>
        </p:spPr>
      </p:pic>
    </p:spTree>
    <p:extLst>
      <p:ext uri="{BB962C8B-B14F-4D97-AF65-F5344CB8AC3E}">
        <p14:creationId xmlns:p14="http://schemas.microsoft.com/office/powerpoint/2010/main" val="15225656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AF9FB3A-3816-4EB8-98E6-0808C8B0E5AC}"/>
              </a:ext>
            </a:extLst>
          </p:cNvPr>
          <p:cNvSpPr txBox="1"/>
          <p:nvPr/>
        </p:nvSpPr>
        <p:spPr>
          <a:xfrm>
            <a:off x="386499" y="358219"/>
            <a:ext cx="11142482" cy="3139321"/>
          </a:xfrm>
          <a:prstGeom prst="rect">
            <a:avLst/>
          </a:prstGeom>
          <a:noFill/>
        </p:spPr>
        <p:txBody>
          <a:bodyPr wrap="square" rtlCol="0">
            <a:spAutoFit/>
          </a:bodyPr>
          <a:lstStyle/>
          <a:p>
            <a:pPr marL="342900" indent="-342900">
              <a:buAutoNum type="arabicPeriod"/>
            </a:pPr>
            <a:r>
              <a:rPr lang="zh-CN" altLang="en-US" dirty="0"/>
              <a:t>昨天去修理车灯，花了两百四十 换了一个稳定器。</a:t>
            </a:r>
            <a:endParaRPr lang="en-US" altLang="zh-CN" dirty="0"/>
          </a:p>
          <a:p>
            <a:pPr marL="342900" indent="-342900">
              <a:buAutoNum type="arabicPeriod"/>
            </a:pPr>
            <a:r>
              <a:rPr lang="zh-CN" altLang="en-US" dirty="0"/>
              <a:t>今天大宝休班，昨天定的牛舌拿回来了 两个小的一个大的。</a:t>
            </a:r>
            <a:endParaRPr lang="en-US" altLang="zh-CN" dirty="0"/>
          </a:p>
          <a:p>
            <a:pPr marL="342900" indent="-342900">
              <a:buAutoNum type="arabicPeriod"/>
            </a:pPr>
            <a:r>
              <a:rPr lang="zh-CN" altLang="en-US" dirty="0"/>
              <a:t>上午十点钟的时候带雨宝回去老家看了下那边正在建设的房子 顺路去看了我读书时的小学（大吴小学）现在整个小学总和十一个班 门卫说还有一些是外来务工的，一年级只有两个班。</a:t>
            </a:r>
            <a:endParaRPr lang="en-US" altLang="zh-CN" dirty="0"/>
          </a:p>
          <a:p>
            <a:pPr marL="342900" indent="-342900">
              <a:buAutoNum type="arabicPeriod"/>
            </a:pPr>
            <a:r>
              <a:rPr lang="zh-CN" altLang="en-US" dirty="0"/>
              <a:t>回来的路上 快到玉涵路的时候有个骑电单车的突然在对面行驶的快车道上想往我这边转 没有让 我刚绕过那个人一会 对面一个面包车就把那个人给撞了。但在那个路口等信号灯的时候看到后面似乎没有任何事了 连车都不见了 人应该没什么问题 可能他们走快速处理了。</a:t>
            </a:r>
            <a:endParaRPr lang="en-US" altLang="zh-CN" dirty="0"/>
          </a:p>
          <a:p>
            <a:pPr marL="342900" indent="-342900">
              <a:buAutoNum type="arabicPeriod"/>
            </a:pPr>
            <a:r>
              <a:rPr lang="zh-CN" altLang="en-US" dirty="0"/>
              <a:t>回来后大宝买了米线和凉皮，吃过后我去买了点炖肉的料包 回家炖牛舌。</a:t>
            </a:r>
            <a:endParaRPr lang="en-US" altLang="zh-CN" dirty="0"/>
          </a:p>
          <a:p>
            <a:pPr marL="342900" indent="-342900">
              <a:buAutoNum type="arabicPeriod"/>
            </a:pPr>
            <a:r>
              <a:rPr lang="zh-CN" altLang="en-US" dirty="0"/>
              <a:t>傍晚大宝去接雨宝，顺便带雨宝散散步，刚刚去给雨宝送水杯时 大宝和雨宝在海州药房门口等金刚 要把前几天给雨宝定的气球送金刚一个。</a:t>
            </a:r>
            <a:endParaRPr lang="en-US" altLang="zh-CN" dirty="0"/>
          </a:p>
          <a:p>
            <a:pPr marL="342900" indent="-342900">
              <a:buAutoNum type="arabicPeriod"/>
            </a:pPr>
            <a:endParaRPr lang="en-US" altLang="zh-CN" dirty="0"/>
          </a:p>
        </p:txBody>
      </p:sp>
    </p:spTree>
    <p:extLst>
      <p:ext uri="{BB962C8B-B14F-4D97-AF65-F5344CB8AC3E}">
        <p14:creationId xmlns:p14="http://schemas.microsoft.com/office/powerpoint/2010/main" val="1026730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074FF88-9082-4334-B3C6-867B885CF2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0705" y="0"/>
            <a:ext cx="8770590" cy="6858000"/>
          </a:xfrm>
          <a:prstGeom prst="rect">
            <a:avLst/>
          </a:prstGeom>
        </p:spPr>
      </p:pic>
    </p:spTree>
    <p:extLst>
      <p:ext uri="{BB962C8B-B14F-4D97-AF65-F5344CB8AC3E}">
        <p14:creationId xmlns:p14="http://schemas.microsoft.com/office/powerpoint/2010/main" val="106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
            <a:hlinkClick r:id="" action="ppaction://media"/>
            <a:extLst>
              <a:ext uri="{FF2B5EF4-FFF2-40B4-BE49-F238E27FC236}">
                <a16:creationId xmlns:a16="http://schemas.microsoft.com/office/drawing/2014/main" id="{827B4DF0-B7A2-45D4-8B5B-F18C1FADE02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075" y="92075"/>
            <a:ext cx="4144963" cy="4144963"/>
          </a:xfrm>
          <a:prstGeom prst="rect">
            <a:avLst/>
          </a:prstGeom>
        </p:spPr>
      </p:pic>
    </p:spTree>
    <p:extLst>
      <p:ext uri="{BB962C8B-B14F-4D97-AF65-F5344CB8AC3E}">
        <p14:creationId xmlns:p14="http://schemas.microsoft.com/office/powerpoint/2010/main" val="826536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93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FB94279-CA94-4116-A4D5-94F94C12C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8253" cy="6858000"/>
          </a:xfrm>
          <a:prstGeom prst="rect">
            <a:avLst/>
          </a:prstGeom>
        </p:spPr>
      </p:pic>
      <p:pic>
        <p:nvPicPr>
          <p:cNvPr id="7" name="图片 6">
            <a:extLst>
              <a:ext uri="{FF2B5EF4-FFF2-40B4-BE49-F238E27FC236}">
                <a16:creationId xmlns:a16="http://schemas.microsoft.com/office/drawing/2014/main" id="{287DFB4F-539C-4F25-B56D-64869B8DA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384" y="0"/>
            <a:ext cx="3165231" cy="6858000"/>
          </a:xfrm>
          <a:prstGeom prst="rect">
            <a:avLst/>
          </a:prstGeom>
        </p:spPr>
      </p:pic>
    </p:spTree>
    <p:extLst>
      <p:ext uri="{BB962C8B-B14F-4D97-AF65-F5344CB8AC3E}">
        <p14:creationId xmlns:p14="http://schemas.microsoft.com/office/powerpoint/2010/main" val="2305722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F503000-85B1-4EB6-B1C9-8150AD3B0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25" y="0"/>
            <a:ext cx="3182914" cy="6858000"/>
          </a:xfrm>
          <a:prstGeom prst="rect">
            <a:avLst/>
          </a:prstGeom>
        </p:spPr>
      </p:pic>
      <p:pic>
        <p:nvPicPr>
          <p:cNvPr id="7" name="图片 6">
            <a:extLst>
              <a:ext uri="{FF2B5EF4-FFF2-40B4-BE49-F238E27FC236}">
                <a16:creationId xmlns:a16="http://schemas.microsoft.com/office/drawing/2014/main" id="{998021D3-5526-443D-877F-73F5C102D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2180" y="0"/>
            <a:ext cx="3182914" cy="6858000"/>
          </a:xfrm>
          <a:prstGeom prst="rect">
            <a:avLst/>
          </a:prstGeom>
        </p:spPr>
      </p:pic>
      <p:pic>
        <p:nvPicPr>
          <p:cNvPr id="9" name="图片 8">
            <a:extLst>
              <a:ext uri="{FF2B5EF4-FFF2-40B4-BE49-F238E27FC236}">
                <a16:creationId xmlns:a16="http://schemas.microsoft.com/office/drawing/2014/main" id="{50194D42-5967-49A9-90F8-052CAC0DB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0670" y="0"/>
            <a:ext cx="3182914" cy="6858000"/>
          </a:xfrm>
          <a:prstGeom prst="rect">
            <a:avLst/>
          </a:prstGeom>
        </p:spPr>
      </p:pic>
    </p:spTree>
    <p:extLst>
      <p:ext uri="{BB962C8B-B14F-4D97-AF65-F5344CB8AC3E}">
        <p14:creationId xmlns:p14="http://schemas.microsoft.com/office/powerpoint/2010/main" val="142375911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250</Words>
  <Application>Microsoft Office PowerPoint</Application>
  <PresentationFormat>宽屏</PresentationFormat>
  <Paragraphs>7</Paragraphs>
  <Slides>6</Slides>
  <Notes>0</Notes>
  <HiddenSlides>0</HiddenSlides>
  <MMClips>1</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6</vt:i4>
      </vt:variant>
    </vt:vector>
  </HeadingPairs>
  <TitlesOfParts>
    <vt:vector size="10" baseType="lpstr">
      <vt:lpstr>等线</vt:lpstr>
      <vt:lpstr>等线 Light</vt:lpstr>
      <vt:lpstr>Arial</vt:lpstr>
      <vt:lpstr>Office 主题​​</vt:lpstr>
      <vt:lpstr>2021-10-9</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2021-10-9</dc:title>
  <dc:creator>wei liu</dc:creator>
  <cp:lastModifiedBy>wei liu</cp:lastModifiedBy>
  <cp:revision>21</cp:revision>
  <dcterms:created xsi:type="dcterms:W3CDTF">2021-10-09T09:38:04Z</dcterms:created>
  <dcterms:modified xsi:type="dcterms:W3CDTF">2021-10-09T09:49:47Z</dcterms:modified>
</cp:coreProperties>
</file>